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sldIdLst>
    <p:sldId id="279" r:id="rId5"/>
    <p:sldId id="278" r:id="rId6"/>
    <p:sldId id="256" r:id="rId7"/>
    <p:sldId id="277" r:id="rId8"/>
    <p:sldId id="280" r:id="rId9"/>
    <p:sldId id="282" r:id="rId10"/>
    <p:sldId id="285" r:id="rId11"/>
    <p:sldId id="288" r:id="rId12"/>
    <p:sldId id="286" r:id="rId13"/>
    <p:sldId id="289" r:id="rId14"/>
    <p:sldId id="291" r:id="rId15"/>
    <p:sldId id="29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2.jpeg>
</file>

<file path=ppt/media/image3.png>
</file>

<file path=ppt/media/image4.png>
</file>

<file path=ppt/media/image5.sv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11/7/2019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1393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4553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11/7/2019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rial view of open farm land">
            <a:extLst>
              <a:ext uri="{FF2B5EF4-FFF2-40B4-BE49-F238E27FC236}">
                <a16:creationId xmlns:a16="http://schemas.microsoft.com/office/drawing/2014/main" id="{3072B96B-8E35-4D15-80A0-1DD4745F75B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6715" y="86714"/>
            <a:ext cx="12018572" cy="6684572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latin typeface="Karla" pitchFamily="2" charset="0"/>
              </a:rPr>
              <a:t>[MII-1202] Programming I 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Karla" pitchFamily="2" charset="0"/>
              </a:rPr>
              <a:t>Chapter 9. Sorting and Searching Algorithm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D0B8EE-8E06-4051-87BF-62C153F3F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308689">
            <a:off x="5269765" y="1275138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A8AACB0-A151-4E42-AD2E-8F7532D13C1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576567" y="1768422"/>
            <a:ext cx="7952828" cy="18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BDDD243-ED5F-4896-B18B-ABCF4B7E1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BD03A8-9260-467E-B7B2-A7382EF5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9720072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Quick sort</a:t>
            </a:r>
            <a:endParaRPr lang="en-ID" sz="5000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C5A6BCC-52A4-4D04-A118-ACE48B799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3430"/>
            <a:ext cx="4962525" cy="2162175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3B9727-90FB-4B54-A487-5452DCCD8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374" y="1871937"/>
            <a:ext cx="6325378" cy="253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99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Searching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25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A73784B-AC76-4BAD-93AF-C72D0EDFD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BDDA08-0523-4708-A229-ACB095580634}"/>
              </a:ext>
            </a:extLst>
          </p:cNvPr>
          <p:cNvSpPr txBox="1">
            <a:spLocks/>
          </p:cNvSpPr>
          <p:nvPr/>
        </p:nvSpPr>
        <p:spPr>
          <a:xfrm>
            <a:off x="636805" y="640080"/>
            <a:ext cx="3378099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44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Sequential search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1DCF04-0C7C-44FC-8246-FC8D736B1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B376E3E1-8E7D-4C79-9825-19FE7BD07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984" y="2012309"/>
            <a:ext cx="6896936" cy="283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CA5CD-A16F-4CA9-B409-AFF6FE32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Sorting Algorithm</a:t>
            </a:r>
            <a:endParaRPr lang="en-ID" sz="5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C4E24-8A1E-41C0-ACBF-9D462918A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1" y="2286000"/>
            <a:ext cx="4053840" cy="393192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Comparison sorts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1. Insertion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2. Selection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3. Bubble Sort</a:t>
            </a:r>
          </a:p>
          <a:p>
            <a:pPr marL="457200" indent="-4572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Divide and Conquer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4. Merge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5. Quick Sort</a:t>
            </a:r>
          </a:p>
        </p:txBody>
      </p:sp>
      <p:pic>
        <p:nvPicPr>
          <p:cNvPr id="7" name="Graphic 6" descr="Filter">
            <a:extLst>
              <a:ext uri="{FF2B5EF4-FFF2-40B4-BE49-F238E27FC236}">
                <a16:creationId xmlns:a16="http://schemas.microsoft.com/office/drawing/2014/main" id="{4EB384E3-F5E2-4997-83F8-09EEB94B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701039"/>
            <a:ext cx="5455921" cy="54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07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Comparison based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416DF-B283-4D9F-A625-146552CA9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73834904-4D9B-41F7-8DA6-0709FD9F7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0D1207-ECAF-48E9-8834-2CE4D2198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1D2E3C52-528A-4049-BCAA-5460756BC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Insertion Sort</a:t>
            </a: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D5B542C-8183-4445-AF4D-B23AAE329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6F58E48-D1C4-4B98-8557-643E2B153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675006"/>
            <a:ext cx="5369052" cy="3221431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4ED9B5A-5577-4CA5-97AA-0E5E2EA97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60141" y="822682"/>
            <a:ext cx="0" cy="29260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61E0596-1DA6-4267-9EC9-226840914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594" y="484632"/>
            <a:ext cx="4188583" cy="3602181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724283B-587C-4A0E-A50E-B8914975B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Insertion Sort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6F58E48-D1C4-4B98-8557-643E2B153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1575" y="-407390"/>
            <a:ext cx="4762500" cy="2857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AF741D-32CA-483A-80A6-C3BD534DBF92}"/>
              </a:ext>
            </a:extLst>
          </p:cNvPr>
          <p:cNvSpPr/>
          <p:nvPr/>
        </p:nvSpPr>
        <p:spPr>
          <a:xfrm>
            <a:off x="1024128" y="2387167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Pseudocode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← 1</a:t>
            </a:r>
          </a:p>
          <a:p>
            <a:r>
              <a:rPr lang="en-US" dirty="0">
                <a:latin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&lt; length(A)</a:t>
            </a:r>
          </a:p>
          <a:p>
            <a:r>
              <a:rPr lang="en-US" dirty="0">
                <a:latin typeface="Consolas" panose="020B0609020204030204" pitchFamily="49" charset="0"/>
              </a:rPr>
              <a:t>    j ←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while j &gt; 0 and A[j-1] &gt; A[j]</a:t>
            </a:r>
          </a:p>
          <a:p>
            <a:r>
              <a:rPr lang="en-US" dirty="0">
                <a:latin typeface="Consolas" panose="020B0609020204030204" pitchFamily="49" charset="0"/>
              </a:rPr>
              <a:t>        swap A[j] and A[j-1]</a:t>
            </a:r>
          </a:p>
          <a:p>
            <a:r>
              <a:rPr lang="en-US" dirty="0">
                <a:latin typeface="Consolas" panose="020B0609020204030204" pitchFamily="49" charset="0"/>
              </a:rPr>
              <a:t>        j ← j - 1</a:t>
            </a:r>
          </a:p>
          <a:p>
            <a:r>
              <a:rPr lang="en-US" dirty="0">
                <a:latin typeface="Consolas" panose="020B0609020204030204" pitchFamily="49" charset="0"/>
              </a:rPr>
              <a:t>    end while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←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+ 1</a:t>
            </a:r>
          </a:p>
          <a:p>
            <a:r>
              <a:rPr lang="en-US" dirty="0">
                <a:latin typeface="Consolas" panose="020B0609020204030204" pitchFamily="49" charset="0"/>
              </a:rPr>
              <a:t>end while</a:t>
            </a:r>
            <a:endParaRPr lang="en-ID" dirty="0"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8BDD85-7151-476F-8DA4-8E7E0CEE1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258" y="2084832"/>
            <a:ext cx="4298666" cy="43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68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CA73784B-AC76-4BAD-93AF-C72D0EDFD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Selection Sort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11DCF04-0C7C-44FC-8246-FC8D736B1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1A927D5-9D2F-4C00-9138-E2CAEE44F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33" y="3964306"/>
            <a:ext cx="90106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15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Bubble Sort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33F6F0B7-F082-42B5-8FA4-1FB49035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91647"/>
            <a:ext cx="5459470" cy="327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715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Divide and Conquer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067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BDDD243-ED5F-4896-B18B-ABCF4B7E1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BD03A8-9260-467E-B7B2-A7382EF5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9720072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Merge sort</a:t>
            </a:r>
            <a:endParaRPr lang="en-ID" sz="5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D5E178A2-4CF7-4A2A-829E-F6A4111BA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242" y="-9289"/>
            <a:ext cx="7587515" cy="455250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063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  <ds:schemaRef ds:uri="http://purl.org/dc/elements/1.1/"/>
    <ds:schemaRef ds:uri="16c05727-aa75-4e4a-9b5f-8a80a1165891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Widescreen</PresentationFormat>
  <Paragraphs>35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Consolas</vt:lpstr>
      <vt:lpstr>Karla</vt:lpstr>
      <vt:lpstr>Times New Roman</vt:lpstr>
      <vt:lpstr>Tw Cen MT</vt:lpstr>
      <vt:lpstr>Tw Cen MT Condensed</vt:lpstr>
      <vt:lpstr>Wingdings 3</vt:lpstr>
      <vt:lpstr>Integral</vt:lpstr>
      <vt:lpstr>[MII-1202] Programming I Lab</vt:lpstr>
      <vt:lpstr>Sorting Algorithm</vt:lpstr>
      <vt:lpstr>Comparison based sort</vt:lpstr>
      <vt:lpstr>Insertion Sort</vt:lpstr>
      <vt:lpstr>Insertion Sort</vt:lpstr>
      <vt:lpstr>Selection Sort</vt:lpstr>
      <vt:lpstr>Bubble Sort</vt:lpstr>
      <vt:lpstr>Divide and Conquer</vt:lpstr>
      <vt:lpstr>Merge sort</vt:lpstr>
      <vt:lpstr>Quick sort</vt:lpstr>
      <vt:lpstr>Searching Algorithm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2019-11-07T18:24:24Z</dcterms:created>
  <dcterms:modified xsi:type="dcterms:W3CDTF">2019-11-07T22:27:02Z</dcterms:modified>
</cp:coreProperties>
</file>